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t>WhatsApp Chatbot Flow – Jaquar (API Based Category Detection)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05840"/>
            <a:ext cx="8229600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600"/>
            </a:pPr>
            <a:r>
              <a:t>START</a:t>
            </a:r>
            <a:br/>
            <a:r>
              <a:t>↓</a:t>
            </a:r>
            <a:br/>
            <a:r>
              <a:t>User says "Hi" or initiates chat</a:t>
            </a:r>
            <a:br/>
            <a:r>
              <a:t>↓</a:t>
            </a:r>
            <a:br/>
            <a:r>
              <a:t>Fetch user's mobile number</a:t>
            </a:r>
            <a:br/>
            <a:r>
              <a:t>↓</a:t>
            </a:r>
            <a:br/>
            <a:r>
              <a:t>Check Employee API → If found → Category = Employee</a:t>
            </a:r>
            <a:br/>
            <a:r>
              <a:t>↓</a:t>
            </a:r>
            <a:br/>
            <a:r>
              <a:t>Else Check Dealer API → If found → Category = Dealer</a:t>
            </a:r>
            <a:br/>
            <a:r>
              <a:t>↓</a:t>
            </a:r>
            <a:br/>
            <a:r>
              <a:t>Else Check Plumber API → If found → Category = Plumber</a:t>
            </a:r>
            <a:br/>
            <a:r>
              <a:t>↓</a:t>
            </a:r>
            <a:br/>
            <a:r>
              <a:t>Else → Category = Customer</a:t>
            </a:r>
            <a:br/>
            <a:r>
              <a:t>↓</a:t>
            </a:r>
            <a:br/>
            <a:r>
              <a:t>Show options based on category</a:t>
            </a:r>
            <a:br/>
            <a:r>
              <a:t>→ Employee: HR Policy, Salary Slip, IT Support</a:t>
            </a:r>
            <a:br/>
            <a:r>
              <a:t>→ Dealer: Order Status, New Scheme Info, Payment Status</a:t>
            </a:r>
            <a:br/>
            <a:r>
              <a:t>→ Plumber: Training Video, Certification Info, Reward Points</a:t>
            </a:r>
            <a:br/>
            <a:r>
              <a:t>→ Customer: Product Search, Catalogue, Customer Care</a:t>
            </a:r>
            <a:br/>
            <a:r>
              <a:t>↓</a:t>
            </a:r>
            <a:br/>
            <a:r>
              <a:t>User selects keyword → Bot replies</a:t>
            </a:r>
            <a:br/>
            <a:r>
              <a:t>↓</a:t>
            </a:r>
            <a:br/>
            <a:r>
              <a:t>Ask user: Continue or Restart?</a:t>
            </a:r>
            <a:br/>
            <a:r>
              <a:t>↓</a:t>
            </a:r>
            <a:br/>
            <a:r>
              <a:t>If Restart → Go back to START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